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C9A8-A681-4B32-AF95-A39370416A16}" type="datetimeFigureOut">
              <a:rPr lang="da-DK" smtClean="0"/>
              <a:t>14-02-2014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0113-E357-49D7-B8F2-1F3BC1840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70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C9A8-A681-4B32-AF95-A39370416A16}" type="datetimeFigureOut">
              <a:rPr lang="da-DK" smtClean="0"/>
              <a:t>14-02-2014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0113-E357-49D7-B8F2-1F3BC1840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811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C9A8-A681-4B32-AF95-A39370416A16}" type="datetimeFigureOut">
              <a:rPr lang="da-DK" smtClean="0"/>
              <a:t>14-02-2014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0113-E357-49D7-B8F2-1F3BC1840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558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C9A8-A681-4B32-AF95-A39370416A16}" type="datetimeFigureOut">
              <a:rPr lang="da-DK" smtClean="0"/>
              <a:t>14-02-2014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0113-E357-49D7-B8F2-1F3BC1840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500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C9A8-A681-4B32-AF95-A39370416A16}" type="datetimeFigureOut">
              <a:rPr lang="da-DK" smtClean="0"/>
              <a:t>14-02-2014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0113-E357-49D7-B8F2-1F3BC1840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056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C9A8-A681-4B32-AF95-A39370416A16}" type="datetimeFigureOut">
              <a:rPr lang="da-DK" smtClean="0"/>
              <a:t>14-02-2014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0113-E357-49D7-B8F2-1F3BC1840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C9A8-A681-4B32-AF95-A39370416A16}" type="datetimeFigureOut">
              <a:rPr lang="da-DK" smtClean="0"/>
              <a:t>14-02-2014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0113-E357-49D7-B8F2-1F3BC1840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124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C9A8-A681-4B32-AF95-A39370416A16}" type="datetimeFigureOut">
              <a:rPr lang="da-DK" smtClean="0"/>
              <a:t>14-02-2014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0113-E357-49D7-B8F2-1F3BC1840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28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C9A8-A681-4B32-AF95-A39370416A16}" type="datetimeFigureOut">
              <a:rPr lang="da-DK" smtClean="0"/>
              <a:t>14-02-2014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0113-E357-49D7-B8F2-1F3BC1840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932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C9A8-A681-4B32-AF95-A39370416A16}" type="datetimeFigureOut">
              <a:rPr lang="da-DK" smtClean="0"/>
              <a:t>14-02-2014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0113-E357-49D7-B8F2-1F3BC1840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12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AC9A8-A681-4B32-AF95-A39370416A16}" type="datetimeFigureOut">
              <a:rPr lang="da-DK" smtClean="0"/>
              <a:t>14-02-2014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F0113-E357-49D7-B8F2-1F3BC1840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574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AC9A8-A681-4B32-AF95-A39370416A16}" type="datetimeFigureOut">
              <a:rPr lang="da-DK" smtClean="0"/>
              <a:t>14-02-2014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F0113-E357-49D7-B8F2-1F3BC18401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270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836712" y="332656"/>
            <a:ext cx="7772400" cy="1470025"/>
          </a:xfrm>
        </p:spPr>
        <p:txBody>
          <a:bodyPr>
            <a:normAutofit/>
          </a:bodyPr>
          <a:lstStyle/>
          <a:p>
            <a:r>
              <a:rPr lang="da-DK" sz="2000" dirty="0" err="1" smtClean="0">
                <a:latin typeface="Aharoni" pitchFamily="2" charset="-79"/>
                <a:cs typeface="Aharoni" pitchFamily="2" charset="-79"/>
              </a:rPr>
              <a:t>Kringsatt</a:t>
            </a:r>
            <a:r>
              <a:rPr lang="da-DK" sz="2000" dirty="0" smtClean="0">
                <a:latin typeface="Aharoni" pitchFamily="2" charset="-79"/>
                <a:cs typeface="Aharoni" pitchFamily="2" charset="-79"/>
              </a:rPr>
              <a:t> av </a:t>
            </a:r>
            <a:r>
              <a:rPr lang="da-DK" sz="2000" dirty="0" err="1" smtClean="0">
                <a:latin typeface="Aharoni" pitchFamily="2" charset="-79"/>
                <a:cs typeface="Aharoni" pitchFamily="2" charset="-79"/>
              </a:rPr>
              <a:t>fiender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>Musik: Otto Mortensen Tekst: Nordahl Grieg</a:t>
            </a:r>
            <a:endParaRPr lang="da-DK" sz="16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508104" y="3861048"/>
            <a:ext cx="3240360" cy="2592288"/>
          </a:xfrm>
        </p:spPr>
        <p:txBody>
          <a:bodyPr>
            <a:noAutofit/>
          </a:bodyPr>
          <a:lstStyle/>
          <a:p>
            <a:pPr algn="l"/>
            <a:r>
              <a:rPr lang="da-DK" sz="2000" dirty="0" smtClean="0">
                <a:solidFill>
                  <a:schemeClr val="tx1"/>
                </a:solidFill>
              </a:rPr>
              <a:t>Kringsat af fjender</a:t>
            </a:r>
            <a:br>
              <a:rPr lang="da-DK" sz="2000" dirty="0" smtClean="0">
                <a:solidFill>
                  <a:schemeClr val="tx1"/>
                </a:solidFill>
              </a:rPr>
            </a:br>
            <a:r>
              <a:rPr lang="da-DK" sz="2000" dirty="0" smtClean="0">
                <a:solidFill>
                  <a:schemeClr val="tx1"/>
                </a:solidFill>
              </a:rPr>
              <a:t>Gå ind i din tid</a:t>
            </a:r>
            <a:br>
              <a:rPr lang="da-DK" sz="2000" dirty="0" smtClean="0">
                <a:solidFill>
                  <a:schemeClr val="tx1"/>
                </a:solidFill>
              </a:rPr>
            </a:br>
            <a:r>
              <a:rPr lang="da-DK" sz="2000" dirty="0" smtClean="0">
                <a:solidFill>
                  <a:schemeClr val="tx1"/>
                </a:solidFill>
              </a:rPr>
              <a:t>Under en blodig storm</a:t>
            </a:r>
            <a:br>
              <a:rPr lang="da-DK" sz="2000" dirty="0" smtClean="0">
                <a:solidFill>
                  <a:schemeClr val="tx1"/>
                </a:solidFill>
              </a:rPr>
            </a:br>
            <a:r>
              <a:rPr lang="da-DK" sz="2000" dirty="0" smtClean="0">
                <a:solidFill>
                  <a:schemeClr val="tx1"/>
                </a:solidFill>
              </a:rPr>
              <a:t>Vi dig til strid</a:t>
            </a:r>
            <a:br>
              <a:rPr lang="da-DK" sz="2000" dirty="0" smtClean="0">
                <a:solidFill>
                  <a:schemeClr val="tx1"/>
                </a:solidFill>
              </a:rPr>
            </a:br>
            <a:r>
              <a:rPr lang="da-DK" sz="2000" dirty="0" smtClean="0">
                <a:solidFill>
                  <a:schemeClr val="tx1"/>
                </a:solidFill>
              </a:rPr>
              <a:t>Måske du </a:t>
            </a:r>
            <a:r>
              <a:rPr lang="da-DK" sz="2000" dirty="0" err="1" smtClean="0">
                <a:solidFill>
                  <a:schemeClr val="tx1"/>
                </a:solidFill>
              </a:rPr>
              <a:t>spø’r</a:t>
            </a:r>
            <a:r>
              <a:rPr lang="da-DK" sz="2000" dirty="0" smtClean="0">
                <a:solidFill>
                  <a:schemeClr val="tx1"/>
                </a:solidFill>
              </a:rPr>
              <a:t> i angst</a:t>
            </a:r>
            <a:br>
              <a:rPr lang="da-DK" sz="2000" dirty="0" smtClean="0">
                <a:solidFill>
                  <a:schemeClr val="tx1"/>
                </a:solidFill>
              </a:rPr>
            </a:br>
            <a:r>
              <a:rPr lang="da-DK" sz="2000" dirty="0" smtClean="0">
                <a:solidFill>
                  <a:schemeClr val="tx1"/>
                </a:solidFill>
              </a:rPr>
              <a:t>Udækket, åben</a:t>
            </a:r>
            <a:br>
              <a:rPr lang="da-DK" sz="2000" dirty="0" smtClean="0">
                <a:solidFill>
                  <a:schemeClr val="tx1"/>
                </a:solidFill>
              </a:rPr>
            </a:br>
            <a:r>
              <a:rPr lang="da-DK" sz="2000" dirty="0" smtClean="0">
                <a:solidFill>
                  <a:schemeClr val="tx1"/>
                </a:solidFill>
              </a:rPr>
              <a:t>Hvad skal jeg kæmpe med,</a:t>
            </a:r>
            <a:br>
              <a:rPr lang="da-DK" sz="2000" dirty="0" smtClean="0">
                <a:solidFill>
                  <a:schemeClr val="tx1"/>
                </a:solidFill>
              </a:rPr>
            </a:br>
            <a:r>
              <a:rPr lang="da-DK" sz="2000" dirty="0" smtClean="0">
                <a:solidFill>
                  <a:schemeClr val="tx1"/>
                </a:solidFill>
              </a:rPr>
              <a:t>Hvad er mit våben?</a:t>
            </a:r>
            <a:br>
              <a:rPr lang="da-DK" sz="2000" dirty="0" smtClean="0">
                <a:solidFill>
                  <a:schemeClr val="tx1"/>
                </a:solidFill>
              </a:rPr>
            </a:br>
            <a:endParaRPr lang="da-DK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4915272" cy="393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boks 3"/>
          <p:cNvSpPr txBox="1"/>
          <p:nvPr/>
        </p:nvSpPr>
        <p:spPr>
          <a:xfrm flipH="1">
            <a:off x="7199672" y="749895"/>
            <a:ext cx="967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1 af 5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9849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idx="1"/>
          </p:nvPr>
        </p:nvSpPr>
        <p:spPr>
          <a:xfrm>
            <a:off x="5532379" y="3869780"/>
            <a:ext cx="3491880" cy="265319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da-DK" sz="2000" dirty="0"/>
              <a:t>Her er dit værn mod vold</a:t>
            </a:r>
            <a:br>
              <a:rPr lang="da-DK" sz="2000" dirty="0"/>
            </a:br>
            <a:r>
              <a:rPr lang="da-DK" sz="2000" dirty="0"/>
              <a:t>Her er dit sværd</a:t>
            </a:r>
            <a:br>
              <a:rPr lang="da-DK" sz="2000" dirty="0"/>
            </a:br>
            <a:r>
              <a:rPr lang="da-DK" sz="2000" dirty="0"/>
              <a:t>Troen på livet vort</a:t>
            </a:r>
            <a:br>
              <a:rPr lang="da-DK" sz="2000" dirty="0"/>
            </a:br>
            <a:r>
              <a:rPr lang="da-DK" sz="2000" dirty="0"/>
              <a:t>Menneskets værd</a:t>
            </a:r>
            <a:br>
              <a:rPr lang="da-DK" sz="2000" dirty="0"/>
            </a:br>
            <a:r>
              <a:rPr lang="da-DK" sz="2000" dirty="0"/>
              <a:t>For al vor fremtids skyld</a:t>
            </a:r>
            <a:br>
              <a:rPr lang="da-DK" sz="2000" dirty="0"/>
            </a:br>
            <a:r>
              <a:rPr lang="da-DK" sz="2000" dirty="0"/>
              <a:t>Søg det og dyrk det</a:t>
            </a:r>
            <a:br>
              <a:rPr lang="da-DK" sz="2000" dirty="0"/>
            </a:br>
            <a:r>
              <a:rPr lang="da-DK" sz="2000" dirty="0"/>
              <a:t>Dø om du må, men</a:t>
            </a:r>
            <a:br>
              <a:rPr lang="da-DK" sz="2000" dirty="0"/>
            </a:br>
            <a:r>
              <a:rPr lang="da-DK" sz="2000" dirty="0"/>
              <a:t>Øg det og styrk det</a:t>
            </a:r>
            <a:r>
              <a:rPr lang="da-DK" sz="2000" dirty="0" smtClean="0"/>
              <a:t>.</a:t>
            </a:r>
            <a:r>
              <a:rPr lang="da-DK" sz="2000" dirty="0" smtClean="0">
                <a:solidFill>
                  <a:schemeClr val="tx1"/>
                </a:solidFill>
              </a:rPr>
              <a:t/>
            </a:r>
            <a:br>
              <a:rPr lang="da-DK" sz="2000" dirty="0" smtClean="0">
                <a:solidFill>
                  <a:schemeClr val="tx1"/>
                </a:solidFill>
              </a:rPr>
            </a:br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 flipH="1">
            <a:off x="7199672" y="749895"/>
            <a:ext cx="967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2 </a:t>
            </a:r>
            <a:r>
              <a:rPr lang="da-DK" sz="2400" dirty="0" smtClean="0"/>
              <a:t>af 5</a:t>
            </a:r>
            <a:endParaRPr lang="da-DK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1"/>
            <a:ext cx="5188533" cy="345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3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idx="1"/>
          </p:nvPr>
        </p:nvSpPr>
        <p:spPr>
          <a:xfrm>
            <a:off x="5532379" y="3869780"/>
            <a:ext cx="3491880" cy="2653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000" dirty="0"/>
              <a:t>Stilt går granatenes</a:t>
            </a:r>
            <a:br>
              <a:rPr lang="nb-NO" sz="2000" dirty="0"/>
            </a:br>
            <a:r>
              <a:rPr lang="nb-NO" sz="2000" dirty="0"/>
              <a:t>glidende bånd.</a:t>
            </a:r>
            <a:br>
              <a:rPr lang="nb-NO" sz="2000" dirty="0"/>
            </a:br>
            <a:r>
              <a:rPr lang="nb-NO" sz="2000" dirty="0"/>
              <a:t>Stans deres drift mot død, </a:t>
            </a:r>
            <a:br>
              <a:rPr lang="nb-NO" sz="2000" dirty="0"/>
            </a:br>
            <a:r>
              <a:rPr lang="nb-NO" sz="2000" dirty="0"/>
              <a:t>stans dem med ånd.</a:t>
            </a:r>
            <a:br>
              <a:rPr lang="nb-NO" sz="2000" dirty="0"/>
            </a:br>
            <a:r>
              <a:rPr lang="nb-NO" sz="2000" dirty="0"/>
              <a:t>Krig er forakt for liv, </a:t>
            </a:r>
            <a:br>
              <a:rPr lang="nb-NO" sz="2000" dirty="0"/>
            </a:br>
            <a:r>
              <a:rPr lang="nb-NO" sz="2000" dirty="0"/>
              <a:t>fred er å skape.</a:t>
            </a:r>
            <a:br>
              <a:rPr lang="nb-NO" sz="2000" dirty="0"/>
            </a:br>
            <a:r>
              <a:rPr lang="nb-NO" sz="2000" dirty="0"/>
              <a:t>Kast dine krefter inn, </a:t>
            </a:r>
            <a:br>
              <a:rPr lang="nb-NO" sz="2000" dirty="0"/>
            </a:br>
            <a:r>
              <a:rPr lang="nb-NO" sz="2000" dirty="0"/>
              <a:t>døden skal tape.</a:t>
            </a:r>
            <a:endParaRPr lang="da-DK" sz="2000" b="1" dirty="0"/>
          </a:p>
        </p:txBody>
      </p:sp>
      <p:sp>
        <p:nvSpPr>
          <p:cNvPr id="4" name="Tekstboks 3"/>
          <p:cNvSpPr txBox="1"/>
          <p:nvPr/>
        </p:nvSpPr>
        <p:spPr>
          <a:xfrm flipH="1">
            <a:off x="7199672" y="749895"/>
            <a:ext cx="967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3 </a:t>
            </a:r>
            <a:r>
              <a:rPr lang="da-DK" sz="2400" dirty="0" smtClean="0"/>
              <a:t>af 5</a:t>
            </a:r>
            <a:endParaRPr lang="da-DK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27" y="2852936"/>
            <a:ext cx="5253878" cy="349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5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idx="1"/>
          </p:nvPr>
        </p:nvSpPr>
        <p:spPr>
          <a:xfrm>
            <a:off x="5532379" y="3869780"/>
            <a:ext cx="3491880" cy="2653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000" dirty="0" err="1"/>
              <a:t>Edelt</a:t>
            </a:r>
            <a:r>
              <a:rPr lang="da-DK" sz="2000" dirty="0"/>
              <a:t> er </a:t>
            </a:r>
            <a:r>
              <a:rPr lang="da-DK" sz="2000" dirty="0" smtClean="0"/>
              <a:t>mennesket,</a:t>
            </a:r>
            <a:br>
              <a:rPr lang="da-DK" sz="2000" dirty="0" smtClean="0"/>
            </a:br>
            <a:r>
              <a:rPr lang="da-DK" sz="2000" dirty="0" smtClean="0"/>
              <a:t>jorden </a:t>
            </a:r>
            <a:r>
              <a:rPr lang="da-DK" sz="2000" dirty="0"/>
              <a:t>er </a:t>
            </a:r>
            <a:r>
              <a:rPr lang="da-DK" sz="2000" dirty="0" err="1" smtClean="0"/>
              <a:t>rik</a:t>
            </a:r>
            <a:r>
              <a:rPr lang="da-DK" sz="2000" dirty="0" smtClean="0"/>
              <a:t>.</a:t>
            </a:r>
            <a:br>
              <a:rPr lang="da-DK" sz="2000" dirty="0" smtClean="0"/>
            </a:br>
            <a:r>
              <a:rPr lang="da-DK" sz="2000" dirty="0" smtClean="0"/>
              <a:t>Finnes </a:t>
            </a:r>
            <a:r>
              <a:rPr lang="da-DK" sz="2000" dirty="0"/>
              <a:t>her nød og </a:t>
            </a:r>
            <a:r>
              <a:rPr lang="da-DK" sz="2000" dirty="0" smtClean="0"/>
              <a:t>sult,</a:t>
            </a:r>
            <a:br>
              <a:rPr lang="da-DK" sz="2000" dirty="0" smtClean="0"/>
            </a:br>
            <a:r>
              <a:rPr lang="da-DK" sz="2000" dirty="0" smtClean="0"/>
              <a:t>skyldes </a:t>
            </a:r>
            <a:r>
              <a:rPr lang="da-DK" sz="2000" dirty="0"/>
              <a:t>det </a:t>
            </a:r>
            <a:r>
              <a:rPr lang="da-DK" sz="2000" dirty="0" err="1" smtClean="0"/>
              <a:t>svik</a:t>
            </a:r>
            <a:r>
              <a:rPr lang="da-DK" sz="2000" dirty="0" smtClean="0"/>
              <a:t>.</a:t>
            </a:r>
            <a:br>
              <a:rPr lang="da-DK" sz="2000" dirty="0" smtClean="0"/>
            </a:br>
            <a:r>
              <a:rPr lang="da-DK" sz="2000" dirty="0" smtClean="0"/>
              <a:t>Knus </a:t>
            </a:r>
            <a:r>
              <a:rPr lang="da-DK" sz="2000" dirty="0"/>
              <a:t>det! I livets navn  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err="1" smtClean="0"/>
              <a:t>urett</a:t>
            </a:r>
            <a:r>
              <a:rPr lang="da-DK" sz="2000" dirty="0" smtClean="0"/>
              <a:t>  </a:t>
            </a:r>
            <a:r>
              <a:rPr lang="da-DK" sz="2000" dirty="0"/>
              <a:t>skal </a:t>
            </a:r>
            <a:r>
              <a:rPr lang="da-DK" sz="2000" dirty="0" smtClean="0"/>
              <a:t>falle.</a:t>
            </a:r>
            <a:br>
              <a:rPr lang="da-DK" sz="2000" dirty="0" smtClean="0"/>
            </a:br>
            <a:r>
              <a:rPr lang="da-DK" sz="2000" dirty="0" err="1" smtClean="0"/>
              <a:t>Solskinn</a:t>
            </a:r>
            <a:r>
              <a:rPr lang="da-DK" sz="2000" dirty="0" smtClean="0"/>
              <a:t> </a:t>
            </a:r>
            <a:r>
              <a:rPr lang="da-DK" sz="2000" dirty="0"/>
              <a:t>og brød og ånd 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err="1" smtClean="0"/>
              <a:t>eies</a:t>
            </a:r>
            <a:r>
              <a:rPr lang="da-DK" sz="2000" dirty="0" smtClean="0"/>
              <a:t> </a:t>
            </a:r>
            <a:r>
              <a:rPr lang="da-DK" sz="2000" dirty="0"/>
              <a:t>av alle.</a:t>
            </a:r>
          </a:p>
          <a:p>
            <a:pPr marL="0" indent="0" algn="l">
              <a:buNone/>
            </a:pPr>
            <a:r>
              <a:rPr lang="da-DK" sz="2000" dirty="0" smtClean="0">
                <a:solidFill>
                  <a:schemeClr val="tx1"/>
                </a:solidFill>
              </a:rPr>
              <a:t/>
            </a:r>
            <a:br>
              <a:rPr lang="da-DK" sz="2000" dirty="0" smtClean="0">
                <a:solidFill>
                  <a:schemeClr val="tx1"/>
                </a:solidFill>
              </a:rPr>
            </a:br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 flipH="1">
            <a:off x="7199672" y="749895"/>
            <a:ext cx="967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4 </a:t>
            </a:r>
            <a:r>
              <a:rPr lang="da-DK" sz="2400" dirty="0" smtClean="0"/>
              <a:t>af 5</a:t>
            </a:r>
            <a:endParaRPr lang="da-DK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36712"/>
            <a:ext cx="2971031" cy="222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4181886" cy="30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9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idx="1"/>
          </p:nvPr>
        </p:nvSpPr>
        <p:spPr>
          <a:xfrm>
            <a:off x="5532379" y="3869780"/>
            <a:ext cx="3491880" cy="2653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000" dirty="0"/>
              <a:t>Dette er løftet </a:t>
            </a:r>
            <a:r>
              <a:rPr lang="nb-NO" sz="2000" dirty="0" smtClean="0"/>
              <a:t>vårt</a:t>
            </a:r>
            <a:br>
              <a:rPr lang="nb-NO" sz="2000" dirty="0" smtClean="0"/>
            </a:br>
            <a:r>
              <a:rPr lang="nb-NO" sz="2000" dirty="0" smtClean="0"/>
              <a:t>fra </a:t>
            </a:r>
            <a:r>
              <a:rPr lang="nb-NO" sz="2000" dirty="0"/>
              <a:t>bror til bror:</a:t>
            </a:r>
            <a:br>
              <a:rPr lang="nb-NO" sz="2000" dirty="0"/>
            </a:br>
            <a:r>
              <a:rPr lang="nb-NO" sz="2000" dirty="0"/>
              <a:t>Vi vil bli gode mot menneskenes jord.</a:t>
            </a:r>
            <a:br>
              <a:rPr lang="nb-NO" sz="2000" dirty="0"/>
            </a:br>
            <a:r>
              <a:rPr lang="nb-NO" sz="2000" dirty="0"/>
              <a:t>Vi vil ta vare </a:t>
            </a:r>
            <a:r>
              <a:rPr lang="nb-NO" sz="2000" dirty="0" smtClean="0"/>
              <a:t>på</a:t>
            </a:r>
            <a:r>
              <a:rPr lang="nb-NO" sz="2000" smtClean="0"/>
              <a:t/>
            </a:r>
            <a:br>
              <a:rPr lang="nb-NO" sz="2000" smtClean="0"/>
            </a:br>
            <a:r>
              <a:rPr lang="nb-NO" sz="2000" smtClean="0"/>
              <a:t>skjønnheten</a:t>
            </a:r>
            <a:r>
              <a:rPr lang="nb-NO" sz="2000" dirty="0"/>
              <a:t>, varmen –</a:t>
            </a:r>
            <a:br>
              <a:rPr lang="nb-NO" sz="2000" dirty="0"/>
            </a:br>
            <a:r>
              <a:rPr lang="nb-NO" sz="2000" dirty="0"/>
              <a:t>Som om vi bar et </a:t>
            </a:r>
            <a:r>
              <a:rPr lang="nb-NO" sz="2000" dirty="0" smtClean="0"/>
              <a:t>barn</a:t>
            </a:r>
            <a:br>
              <a:rPr lang="nb-NO" sz="2000" dirty="0" smtClean="0"/>
            </a:br>
            <a:r>
              <a:rPr lang="nb-NO" sz="2000" dirty="0" smtClean="0"/>
              <a:t>varsomt </a:t>
            </a:r>
            <a:r>
              <a:rPr lang="nb-NO" sz="2000" dirty="0"/>
              <a:t>på armen.</a:t>
            </a:r>
            <a:endParaRPr lang="da-DK" sz="2000" dirty="0"/>
          </a:p>
          <a:p>
            <a:pPr marL="0" indent="0" algn="l">
              <a:buNone/>
            </a:pPr>
            <a:r>
              <a:rPr lang="da-DK" sz="2000" dirty="0" smtClean="0">
                <a:solidFill>
                  <a:schemeClr val="tx1"/>
                </a:solidFill>
              </a:rPr>
              <a:t/>
            </a:r>
            <a:br>
              <a:rPr lang="da-DK" sz="2000" dirty="0" smtClean="0">
                <a:solidFill>
                  <a:schemeClr val="tx1"/>
                </a:solidFill>
              </a:rPr>
            </a:br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 flipH="1">
            <a:off x="7199672" y="749895"/>
            <a:ext cx="967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5 </a:t>
            </a:r>
            <a:r>
              <a:rPr lang="da-DK" sz="2400" dirty="0" smtClean="0"/>
              <a:t>af 5</a:t>
            </a:r>
            <a:endParaRPr lang="da-DK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5112569" cy="340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16" y="4303166"/>
            <a:ext cx="3844327" cy="239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5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38</Words>
  <Application>Microsoft Office PowerPoint</Application>
  <PresentationFormat>Skærmshow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5</vt:i4>
      </vt:variant>
    </vt:vector>
  </HeadingPairs>
  <TitlesOfParts>
    <vt:vector size="6" baseType="lpstr">
      <vt:lpstr>Kontortema</vt:lpstr>
      <vt:lpstr>Kringsatt av fiender Musik: Otto Mortensen Tekst: Nordahl Grieg</vt:lpstr>
      <vt:lpstr>PowerPoint-præsentation</vt:lpstr>
      <vt:lpstr>PowerPoint-præsentation</vt:lpstr>
      <vt:lpstr>PowerPoint-præsentation</vt:lpstr>
      <vt:lpstr>PowerPoint-præsentation</vt:lpstr>
    </vt:vector>
  </TitlesOfParts>
  <Company>Assens Skoler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Musik: Otto Mortensen  Tekst: Nordahl Grieg</dc:title>
  <dc:creator>Ellen Brønserud Gentsch</dc:creator>
  <cp:lastModifiedBy>Tina Charlotte Andreasen</cp:lastModifiedBy>
  <cp:revision>13</cp:revision>
  <dcterms:created xsi:type="dcterms:W3CDTF">2013-02-25T10:10:19Z</dcterms:created>
  <dcterms:modified xsi:type="dcterms:W3CDTF">2014-02-14T08:45:37Z</dcterms:modified>
</cp:coreProperties>
</file>